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1" r:id="rId3"/>
    <p:sldId id="261" r:id="rId4"/>
    <p:sldId id="288" r:id="rId5"/>
    <p:sldId id="291" r:id="rId6"/>
    <p:sldId id="285" r:id="rId7"/>
    <p:sldId id="284" r:id="rId8"/>
    <p:sldId id="290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2F389B4-978A-4A3A-8CDB-8071390CB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945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A687968-AE98-42FC-9CFD-BF260B854A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1756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1804948F-8877-4F37-81C1-00B738C36DF9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67EB81-E138-4876-BDEE-DFC6A0E92F5C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5498E6F-4DA2-424E-B41C-D257664C7A44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ABEF2B2-573F-4DFF-BB2E-6FB73BC62686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2A342F5-2405-4BCE-A80B-72EE43AD0AE1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153EBF-9C64-4066-8E7F-297065DAB844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EB977EA-DB74-4820-93B8-6B21FDCBBFA7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FC10E0-CD42-47A5-B656-DA922257FB96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25835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82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90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3795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信靠耶穌何其甘甜，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so sweet to trust in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抓祂話語作把握；</a:t>
            </a:r>
          </a:p>
          <a:p>
            <a:pPr algn="ctr" eaLnBrk="1" hangingPunct="1"/>
            <a:r>
              <a:rPr lang="en-US" altLang="zh-TW" sz="2800" dirty="0"/>
              <a:t>Just to take Him at His word;</a:t>
            </a:r>
          </a:p>
          <a:p>
            <a:pPr algn="ctr" eaLnBrk="1" hangingPunct="1"/>
            <a:r>
              <a:rPr lang="zh-TW" altLang="en-US" dirty="0"/>
              <a:t>安息在祂應許上面，</a:t>
            </a:r>
          </a:p>
          <a:p>
            <a:pPr algn="ctr" eaLnBrk="1" hangingPunct="1"/>
            <a:r>
              <a:rPr lang="en-US" altLang="zh-TW" sz="2800" dirty="0"/>
              <a:t>Just to rest upon His promise ; just to know,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只知主曾如此說。</a:t>
            </a:r>
          </a:p>
          <a:p>
            <a:pPr algn="ctr" eaLnBrk="1" hangingPunct="1"/>
            <a:r>
              <a:rPr lang="en-US" altLang="zh-TW" sz="2800" dirty="0"/>
              <a:t>“Thus </a:t>
            </a:r>
            <a:r>
              <a:rPr lang="en-US" altLang="zh-TW" sz="2800" dirty="0" err="1"/>
              <a:t>saith</a:t>
            </a:r>
            <a:r>
              <a:rPr lang="en-US" altLang="zh-TW" sz="2800" dirty="0"/>
              <a:t> the Lord.”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H434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信靠耶穌何其甘甜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2400" b="1" dirty="0">
                <a:latin typeface="Arial Narrow" panose="020B0606020202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’TIS SO SWEET TO TRUST IN JESUS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1/4, 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頁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耶穌，耶穌，何等可靠，</a:t>
            </a:r>
          </a:p>
          <a:p>
            <a:pPr algn="ctr" eaLnBrk="1" hangingPunct="1"/>
            <a:r>
              <a:rPr lang="en-US" altLang="zh-TW" sz="2800" dirty="0"/>
              <a:t>Jesus, Jesus, how I trust Him!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我曾證祂多少次；</a:t>
            </a:r>
          </a:p>
          <a:p>
            <a:pPr algn="ctr" eaLnBrk="1" hangingPunct="1"/>
            <a:r>
              <a:rPr lang="en-US" altLang="zh-TW" sz="2800" dirty="0"/>
              <a:t>How I’ve proved Him o’er and o’er!</a:t>
            </a:r>
          </a:p>
          <a:p>
            <a:pPr algn="ctr" eaLnBrk="1" hangingPunct="1"/>
            <a:r>
              <a:rPr lang="zh-TW" altLang="en-US" dirty="0"/>
              <a:t>耶穌，耶穌，我的至寶，</a:t>
            </a:r>
          </a:p>
          <a:p>
            <a:pPr algn="ctr" eaLnBrk="1" hangingPunct="1"/>
            <a:r>
              <a:rPr lang="en-US" altLang="zh-TW" sz="2800" dirty="0"/>
              <a:t>Jesus, Jesus, precious Jesus!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祂是活神不誤事。</a:t>
            </a:r>
          </a:p>
          <a:p>
            <a:pPr algn="ctr" eaLnBrk="1" hangingPunct="1"/>
            <a:r>
              <a:rPr lang="en-US" altLang="zh-TW" sz="2800" dirty="0"/>
              <a:t>O for grace to trust Him more!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信靠耶穌，何其甘甜，</a:t>
            </a:r>
          </a:p>
          <a:p>
            <a:pPr algn="ctr" eaLnBrk="1" hangingPunct="1"/>
            <a:r>
              <a:rPr lang="en-US" altLang="zh-TW" sz="2800" dirty="0"/>
              <a:t>O how sweet to trust in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信祂寶血能潔淨；</a:t>
            </a:r>
          </a:p>
          <a:p>
            <a:pPr algn="ctr" eaLnBrk="1" hangingPunct="1"/>
            <a:r>
              <a:rPr lang="en-US" altLang="zh-TW" sz="2800" dirty="0"/>
              <a:t>Just to trust His cleansing blood;</a:t>
            </a:r>
          </a:p>
          <a:p>
            <a:pPr algn="ctr" eaLnBrk="1" hangingPunct="1"/>
            <a:r>
              <a:rPr lang="zh-TW" altLang="en-US" dirty="0"/>
              <a:t>信心簡單，血有效驗，</a:t>
            </a:r>
          </a:p>
          <a:p>
            <a:pPr algn="ctr" eaLnBrk="1" hangingPunct="1"/>
            <a:r>
              <a:rPr lang="en-US" altLang="zh-TW" sz="2800" dirty="0"/>
              <a:t>Just in simple faith to plunge me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疾病醫治，罪洗清。</a:t>
            </a:r>
          </a:p>
          <a:p>
            <a:pPr algn="ctr" eaLnBrk="1" hangingPunct="1"/>
            <a:r>
              <a:rPr lang="en-US" altLang="zh-TW" sz="2800" dirty="0"/>
              <a:t>’Neath the healing, cleansing flood!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耶穌，耶穌，何等可靠，</a:t>
            </a:r>
          </a:p>
          <a:p>
            <a:pPr algn="ctr" eaLnBrk="1" hangingPunct="1"/>
            <a:r>
              <a:rPr lang="en-US" altLang="zh-TW" sz="2800" dirty="0"/>
              <a:t>Jesus, Jesus, how I trust Him!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我曾證祂多少次；</a:t>
            </a:r>
          </a:p>
          <a:p>
            <a:pPr algn="ctr" eaLnBrk="1" hangingPunct="1"/>
            <a:r>
              <a:rPr lang="en-US" altLang="zh-TW" sz="2800" dirty="0"/>
              <a:t>How I’ve proved Him o’er and o’er!</a:t>
            </a:r>
          </a:p>
          <a:p>
            <a:pPr algn="ctr" eaLnBrk="1" hangingPunct="1"/>
            <a:r>
              <a:rPr lang="zh-TW" altLang="en-US" dirty="0"/>
              <a:t>耶穌，耶穌，我的至寶，</a:t>
            </a:r>
          </a:p>
          <a:p>
            <a:pPr algn="ctr" eaLnBrk="1" hangingPunct="1"/>
            <a:r>
              <a:rPr lang="en-US" altLang="zh-TW" sz="2800" dirty="0"/>
              <a:t>Jesus, Jesus, precious Jesus!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祂是活神不誤事。</a:t>
            </a:r>
          </a:p>
          <a:p>
            <a:pPr algn="ctr" eaLnBrk="1" hangingPunct="1"/>
            <a:r>
              <a:rPr lang="en-US" altLang="zh-TW" sz="2800" dirty="0"/>
              <a:t>O for grace to trust Him more!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信靠耶穌，真是甘甜，</a:t>
            </a:r>
          </a:p>
          <a:p>
            <a:pPr algn="ctr" eaLnBrk="1" hangingPunct="1"/>
            <a:r>
              <a:rPr lang="en-US" altLang="zh-TW" sz="2800" dirty="0"/>
              <a:t>Yes, ’tis sweet to trust in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救我遠離罪與己；</a:t>
            </a:r>
          </a:p>
          <a:p>
            <a:pPr algn="ctr" eaLnBrk="1" hangingPunct="1"/>
            <a:r>
              <a:rPr lang="en-US" altLang="zh-TW" sz="2800" dirty="0"/>
              <a:t>Just from sin and self to cease;</a:t>
            </a:r>
          </a:p>
          <a:p>
            <a:pPr algn="ctr" eaLnBrk="1" hangingPunct="1"/>
            <a:r>
              <a:rPr lang="zh-TW" altLang="en-US" dirty="0"/>
              <a:t>從祂接受無限恩典；</a:t>
            </a:r>
          </a:p>
          <a:p>
            <a:pPr algn="ctr" eaLnBrk="1" hangingPunct="1"/>
            <a:r>
              <a:rPr lang="en-US" altLang="zh-TW" sz="2800" dirty="0"/>
              <a:t>Just from Jesus simply taking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生命、喜樂和安息。</a:t>
            </a:r>
          </a:p>
          <a:p>
            <a:pPr algn="ctr" eaLnBrk="1" hangingPunct="1"/>
            <a:r>
              <a:rPr lang="en-US" altLang="zh-TW" sz="2800" dirty="0"/>
              <a:t>Life and rest, and joy and peace.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耶穌，耶穌，何等可靠，</a:t>
            </a:r>
          </a:p>
          <a:p>
            <a:pPr algn="ctr" eaLnBrk="1" hangingPunct="1"/>
            <a:r>
              <a:rPr lang="en-US" altLang="zh-TW" sz="2800" dirty="0"/>
              <a:t>Jesus, Jesus, how I trust Him!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我曾證祂多少次；</a:t>
            </a:r>
          </a:p>
          <a:p>
            <a:pPr algn="ctr" eaLnBrk="1" hangingPunct="1"/>
            <a:r>
              <a:rPr lang="en-US" altLang="zh-TW" sz="2800" dirty="0"/>
              <a:t>How I’ve proved Him o’er and o’er!</a:t>
            </a:r>
          </a:p>
          <a:p>
            <a:pPr algn="ctr" eaLnBrk="1" hangingPunct="1"/>
            <a:r>
              <a:rPr lang="zh-TW" altLang="en-US" dirty="0"/>
              <a:t>耶穌，耶穌，我的至寶，</a:t>
            </a:r>
          </a:p>
          <a:p>
            <a:pPr algn="ctr" eaLnBrk="1" hangingPunct="1"/>
            <a:r>
              <a:rPr lang="en-US" altLang="zh-TW" sz="2800" dirty="0"/>
              <a:t>Jesus, Jesus, precious Jesus!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祂是活神不誤事。</a:t>
            </a:r>
          </a:p>
          <a:p>
            <a:pPr algn="ctr" eaLnBrk="1" hangingPunct="1"/>
            <a:r>
              <a:rPr lang="en-US" altLang="zh-TW" sz="2800" dirty="0"/>
              <a:t>O for grace to trust Him more!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何等喜樂，我能信祢，</a:t>
            </a:r>
          </a:p>
          <a:p>
            <a:pPr algn="ctr" eaLnBrk="1" hangingPunct="1"/>
            <a:r>
              <a:rPr lang="en-US" altLang="zh-TW" sz="2800" dirty="0"/>
              <a:t>I’m so glad I learned to trust Thee,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至寶耶穌，我救主！</a:t>
            </a:r>
          </a:p>
          <a:p>
            <a:pPr algn="ctr" eaLnBrk="1" hangingPunct="1"/>
            <a:r>
              <a:rPr lang="en-US" altLang="zh-TW" sz="2800" dirty="0"/>
              <a:t>Precious Jesus, Savior, Friend;</a:t>
            </a:r>
          </a:p>
          <a:p>
            <a:pPr algn="ctr" eaLnBrk="1" hangingPunct="1"/>
            <a:r>
              <a:rPr lang="zh-TW" altLang="en-US" dirty="0"/>
              <a:t>信祢與我是在一起，</a:t>
            </a:r>
          </a:p>
          <a:p>
            <a:pPr algn="ctr" eaLnBrk="1" hangingPunct="1"/>
            <a:r>
              <a:rPr lang="en-US" altLang="zh-TW" sz="2800" dirty="0"/>
              <a:t>And I know that Thou art with me,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一直一起到永古。</a:t>
            </a:r>
          </a:p>
          <a:p>
            <a:pPr algn="ctr" eaLnBrk="1" hangingPunct="1"/>
            <a:r>
              <a:rPr lang="en-US" altLang="zh-TW" sz="2800" dirty="0"/>
              <a:t>Wilt be with me to the end.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耶穌，耶穌，何等可靠，</a:t>
            </a:r>
          </a:p>
          <a:p>
            <a:pPr algn="ctr" eaLnBrk="1" hangingPunct="1"/>
            <a:r>
              <a:rPr lang="en-US" altLang="zh-TW" sz="2800" dirty="0"/>
              <a:t>Jesus, Jesus, how I trust Him!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我曾證祂多少次；</a:t>
            </a:r>
          </a:p>
          <a:p>
            <a:pPr algn="ctr" eaLnBrk="1" hangingPunct="1"/>
            <a:r>
              <a:rPr lang="en-US" altLang="zh-TW" sz="2800" dirty="0"/>
              <a:t>How I’ve proved Him o’er and o’er!</a:t>
            </a:r>
          </a:p>
          <a:p>
            <a:pPr algn="ctr" eaLnBrk="1" hangingPunct="1"/>
            <a:r>
              <a:rPr lang="zh-TW" altLang="en-US" dirty="0"/>
              <a:t>耶穌，耶穌，我的至寶，</a:t>
            </a:r>
          </a:p>
          <a:p>
            <a:pPr algn="ctr" eaLnBrk="1" hangingPunct="1"/>
            <a:r>
              <a:rPr lang="en-US" altLang="zh-TW" sz="2800" dirty="0"/>
              <a:t>Jesus, Jesus, precious Jesus!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祂是活神不誤事。</a:t>
            </a:r>
          </a:p>
          <a:p>
            <a:pPr algn="ctr" eaLnBrk="1" hangingPunct="1"/>
            <a:r>
              <a:rPr lang="en-US" altLang="zh-TW" sz="2800" dirty="0"/>
              <a:t>O for grace to trust Him more!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5138</TotalTime>
  <Words>551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H434  信靠耶穌何其甘甜   ’TIS SO SWEET TO TRUST IN JESUS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192</cp:revision>
  <dcterms:created xsi:type="dcterms:W3CDTF">2017-05-31T16:25:30Z</dcterms:created>
  <dcterms:modified xsi:type="dcterms:W3CDTF">2017-08-05T22:41:23Z</dcterms:modified>
</cp:coreProperties>
</file>